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300" r:id="rId2"/>
  </p:sldIdLst>
  <p:sldSz cx="9144000" cy="6858000" type="letter"/>
  <p:notesSz cx="7315200" cy="96012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33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5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49" d="100"/>
          <a:sy n="49" d="100"/>
        </p:scale>
        <p:origin x="287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ordinador Financiero" userId="230f07d7-9219-4ae9-9b7a-dfa43e10f03b" providerId="ADAL" clId="{7E239C74-35E2-4D3B-8BC3-8173BB2B6485}"/>
    <pc:docChg chg="modSld">
      <pc:chgData name="Coordinador Financiero" userId="230f07d7-9219-4ae9-9b7a-dfa43e10f03b" providerId="ADAL" clId="{7E239C74-35E2-4D3B-8BC3-8173BB2B6485}" dt="2026-02-17T15:50:59.729" v="1" actId="20577"/>
      <pc:docMkLst>
        <pc:docMk/>
      </pc:docMkLst>
      <pc:sldChg chg="modSp mod">
        <pc:chgData name="Coordinador Financiero" userId="230f07d7-9219-4ae9-9b7a-dfa43e10f03b" providerId="ADAL" clId="{7E239C74-35E2-4D3B-8BC3-8173BB2B6485}" dt="2026-02-17T15:50:59.729" v="1" actId="20577"/>
        <pc:sldMkLst>
          <pc:docMk/>
          <pc:sldMk cId="2058755040" sldId="300"/>
        </pc:sldMkLst>
        <pc:spChg chg="mod">
          <ac:chgData name="Coordinador Financiero" userId="230f07d7-9219-4ae9-9b7a-dfa43e10f03b" providerId="ADAL" clId="{7E239C74-35E2-4D3B-8BC3-8173BB2B6485}" dt="2026-02-17T15:50:59.729" v="1" actId="20577"/>
          <ac:spMkLst>
            <pc:docMk/>
            <pc:sldMk cId="2058755040" sldId="300"/>
            <ac:spMk id="19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6" y="4"/>
            <a:ext cx="3169648" cy="481028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143920" y="4"/>
            <a:ext cx="3169647" cy="481028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r">
              <a:defRPr sz="1200"/>
            </a:lvl1pPr>
          </a:lstStyle>
          <a:p>
            <a:fld id="{40ED8BB3-6E08-41F9-BCB0-158E4F6B9A00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6" y="9120172"/>
            <a:ext cx="3169648" cy="481028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143920" y="9120172"/>
            <a:ext cx="3169647" cy="481028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r">
              <a:defRPr sz="1200"/>
            </a:lvl1pPr>
          </a:lstStyle>
          <a:p>
            <a:fld id="{DA1CA7DE-7313-492D-84B4-8976593C0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6434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869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0768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0534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2012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6042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9453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2659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1051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402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979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156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8293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Conector recto 11"/>
          <p:cNvCxnSpPr/>
          <p:nvPr/>
        </p:nvCxnSpPr>
        <p:spPr>
          <a:xfrm>
            <a:off x="2470148" y="2118395"/>
            <a:ext cx="4221163" cy="0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/>
          <p:cNvCxnSpPr/>
          <p:nvPr/>
        </p:nvCxnSpPr>
        <p:spPr>
          <a:xfrm>
            <a:off x="2482850" y="5005084"/>
            <a:ext cx="4221163" cy="0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ítulo 1"/>
          <p:cNvSpPr>
            <a:spLocks noGrp="1"/>
          </p:cNvSpPr>
          <p:nvPr>
            <p:ph type="ctrTitle"/>
          </p:nvPr>
        </p:nvSpPr>
        <p:spPr>
          <a:xfrm>
            <a:off x="1480105" y="2278877"/>
            <a:ext cx="6206160" cy="2636756"/>
          </a:xfrm>
          <a:ln>
            <a:noFill/>
          </a:ln>
        </p:spPr>
        <p:txBody>
          <a:bodyPr>
            <a:noAutofit/>
          </a:bodyPr>
          <a:lstStyle/>
          <a:p>
            <a:br>
              <a:rPr lang="es-GT" sz="2300" dirty="0"/>
            </a:br>
            <a:br>
              <a:rPr lang="es-GT" sz="2300" dirty="0"/>
            </a:br>
            <a:br>
              <a:rPr lang="es-GT" sz="2300" dirty="0"/>
            </a:br>
            <a:r>
              <a:rPr lang="es-GT" sz="2300" dirty="0"/>
              <a:t>La Asociación Deportiva Nacional de Tiro con Armas de Caza con relación al numeral 25 del artículo 10 del Capítulo segundo, Decreto 57-2008 </a:t>
            </a:r>
            <a:br>
              <a:rPr lang="es-GT" sz="2300" dirty="0"/>
            </a:br>
            <a:r>
              <a:rPr lang="es-GT" sz="2300" dirty="0"/>
              <a:t>informa:</a:t>
            </a:r>
            <a:br>
              <a:rPr lang="es-GT" sz="2300" dirty="0"/>
            </a:br>
            <a:br>
              <a:rPr lang="es-GT" sz="800" dirty="0"/>
            </a:br>
            <a:r>
              <a:rPr lang="es-GT" sz="2300" dirty="0"/>
              <a:t>Que por ser esta Asociación una Institución pública, las compras y contrataciones realizadas con fondos públicos se encuentran publicadas en los numerales correspondientes de este artículo.</a:t>
            </a:r>
          </a:p>
        </p:txBody>
      </p:sp>
      <p:sp>
        <p:nvSpPr>
          <p:cNvPr id="19" name="Título 1"/>
          <p:cNvSpPr txBox="1">
            <a:spLocks/>
          </p:cNvSpPr>
          <p:nvPr/>
        </p:nvSpPr>
        <p:spPr>
          <a:xfrm>
            <a:off x="1321071" y="6492327"/>
            <a:ext cx="6524211" cy="53339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GT" sz="1000" b="1" dirty="0"/>
          </a:p>
          <a:p>
            <a:r>
              <a:rPr lang="es-GT" sz="1000" b="1" dirty="0"/>
              <a:t>(Artículo 10, numeral 25, Ley de Acceso a la Información Pública)</a:t>
            </a:r>
          </a:p>
          <a:p>
            <a:r>
              <a:rPr lang="es-GT" sz="850" b="1" dirty="0"/>
              <a:t>ENTIDADES QUE MANEJEN O ADMINISTREN FONDOS PÚBLICOS</a:t>
            </a:r>
          </a:p>
          <a:p>
            <a:r>
              <a:rPr lang="es-GT" sz="900" b="1" dirty="0"/>
              <a:t>Vigente </a:t>
            </a:r>
            <a:r>
              <a:rPr lang="es-GT" sz="900" b="1"/>
              <a:t>período 2026</a:t>
            </a:r>
            <a:endParaRPr lang="es-GT" sz="900" b="1" dirty="0"/>
          </a:p>
          <a:p>
            <a:endParaRPr lang="es-GT" sz="900" b="1" dirty="0"/>
          </a:p>
          <a:p>
            <a:endParaRPr lang="es-GT" sz="900" b="1" dirty="0"/>
          </a:p>
        </p:txBody>
      </p:sp>
      <p:pic>
        <p:nvPicPr>
          <p:cNvPr id="20" name="Imagen 19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762476" y="6618220"/>
            <a:ext cx="5619048" cy="25714"/>
          </a:xfrm>
          <a:prstGeom prst="rect">
            <a:avLst/>
          </a:prstGeom>
        </p:spPr>
      </p:pic>
      <p:pic>
        <p:nvPicPr>
          <p:cNvPr id="15" name="Imagen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-49970"/>
            <a:ext cx="1765300" cy="1459670"/>
          </a:xfrm>
          <a:prstGeom prst="rect">
            <a:avLst/>
          </a:prstGeom>
        </p:spPr>
      </p:pic>
      <p:sp>
        <p:nvSpPr>
          <p:cNvPr id="16" name="Título 1"/>
          <p:cNvSpPr txBox="1">
            <a:spLocks/>
          </p:cNvSpPr>
          <p:nvPr/>
        </p:nvSpPr>
        <p:spPr>
          <a:xfrm>
            <a:off x="2992090" y="1038253"/>
            <a:ext cx="5561015" cy="2455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br>
              <a:rPr lang="es-GT" sz="1400" b="1"/>
            </a:br>
            <a:br>
              <a:rPr lang="es-GT" sz="1400" b="1"/>
            </a:br>
            <a:br>
              <a:rPr lang="es-GT" sz="1400" b="1"/>
            </a:br>
            <a:r>
              <a:rPr lang="es-GT" sz="1400" b="1"/>
              <a:t>Asociación Deportiva Nacional de Tiro con Armas de Caza</a:t>
            </a:r>
            <a:endParaRPr lang="es-GT" sz="1400" b="1" dirty="0"/>
          </a:p>
        </p:txBody>
      </p:sp>
      <p:pic>
        <p:nvPicPr>
          <p:cNvPr id="21" name="Imagen 20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378074" y="999996"/>
            <a:ext cx="6120000" cy="2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7550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3172</TotalTime>
  <Words>97</Words>
  <Application>Microsoft Office PowerPoint</Application>
  <PresentationFormat>Carta (216 x 279 mm)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   La Asociación Deportiva Nacional de Tiro con Armas de Caza con relación al numeral 25 del artículo 10 del Capítulo segundo, Decreto 57-2008  informa:  Que por ser esta Asociación una Institución pública, las compras y contrataciones realizadas con fondos públicos se encuentran publicadas en los numerales correspondientes de este artículo.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Vivi</dc:creator>
  <cp:lastModifiedBy>Coordinador Financiero</cp:lastModifiedBy>
  <cp:revision>211</cp:revision>
  <cp:lastPrinted>2020-02-25T17:06:00Z</cp:lastPrinted>
  <dcterms:created xsi:type="dcterms:W3CDTF">2017-06-09T21:20:02Z</dcterms:created>
  <dcterms:modified xsi:type="dcterms:W3CDTF">2026-02-17T15:51:01Z</dcterms:modified>
</cp:coreProperties>
</file>